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8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B932D-AD9D-4F62-9D51-3D4BD770CB88}" v="185" dt="2021-10-27T03:02:51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lle Nolasco" userId="070a192a-9832-45b4-9c70-7301a8d81ef3" providerId="ADAL" clId="{9F9B932D-AD9D-4F62-9D51-3D4BD770CB88}"/>
    <pc:docChg chg="undo custSel addSld delSld modSld sldOrd">
      <pc:chgData name="Marielle Nolasco" userId="070a192a-9832-45b4-9c70-7301a8d81ef3" providerId="ADAL" clId="{9F9B932D-AD9D-4F62-9D51-3D4BD770CB88}" dt="2021-10-27T03:02:54.971" v="2566" actId="26606"/>
      <pc:docMkLst>
        <pc:docMk/>
      </pc:docMkLst>
      <pc:sldChg chg="modSp">
        <pc:chgData name="Marielle Nolasco" userId="070a192a-9832-45b4-9c70-7301a8d81ef3" providerId="ADAL" clId="{9F9B932D-AD9D-4F62-9D51-3D4BD770CB88}" dt="2021-10-27T02:45:35.428" v="2159" actId="207"/>
        <pc:sldMkLst>
          <pc:docMk/>
          <pc:sldMk cId="3594066357" sldId="258"/>
        </pc:sldMkLst>
        <pc:spChg chg="mod">
          <ac:chgData name="Marielle Nolasco" userId="070a192a-9832-45b4-9c70-7301a8d81ef3" providerId="ADAL" clId="{9F9B932D-AD9D-4F62-9D51-3D4BD770CB88}" dt="2021-10-27T02:45:35.428" v="2159" actId="207"/>
          <ac:spMkLst>
            <pc:docMk/>
            <pc:sldMk cId="3594066357" sldId="258"/>
            <ac:spMk id="4" creationId="{BA927C49-A42C-4E8B-938F-FC48AA7AF233}"/>
          </ac:spMkLst>
        </pc:spChg>
      </pc:sldChg>
      <pc:sldChg chg="addSp delSp modSp mod setBg">
        <pc:chgData name="Marielle Nolasco" userId="070a192a-9832-45b4-9c70-7301a8d81ef3" providerId="ADAL" clId="{9F9B932D-AD9D-4F62-9D51-3D4BD770CB88}" dt="2021-10-27T03:00:31.883" v="2326" actId="26606"/>
        <pc:sldMkLst>
          <pc:docMk/>
          <pc:sldMk cId="1147529449" sldId="259"/>
        </pc:sldMkLst>
        <pc:spChg chg="mod">
          <ac:chgData name="Marielle Nolasco" userId="070a192a-9832-45b4-9c70-7301a8d81ef3" providerId="ADAL" clId="{9F9B932D-AD9D-4F62-9D51-3D4BD770CB88}" dt="2021-10-27T03:00:31.883" v="2326" actId="26606"/>
          <ac:spMkLst>
            <pc:docMk/>
            <pc:sldMk cId="1147529449" sldId="259"/>
            <ac:spMk id="4" creationId="{BA927C49-A42C-4E8B-938F-FC48AA7AF233}"/>
          </ac:spMkLst>
        </pc:spChg>
        <pc:spChg chg="mod">
          <ac:chgData name="Marielle Nolasco" userId="070a192a-9832-45b4-9c70-7301a8d81ef3" providerId="ADAL" clId="{9F9B932D-AD9D-4F62-9D51-3D4BD770CB88}" dt="2021-10-27T03:00:31.883" v="2326" actId="26606"/>
          <ac:spMkLst>
            <pc:docMk/>
            <pc:sldMk cId="1147529449" sldId="259"/>
            <ac:spMk id="6" creationId="{E79C7AE0-9D29-4308-A10F-D77E423DD598}"/>
          </ac:spMkLst>
        </pc:spChg>
        <pc:spChg chg="add del">
          <ac:chgData name="Marielle Nolasco" userId="070a192a-9832-45b4-9c70-7301a8d81ef3" providerId="ADAL" clId="{9F9B932D-AD9D-4F62-9D51-3D4BD770CB88}" dt="2021-10-27T03:00:31.846" v="2325" actId="26606"/>
          <ac:spMkLst>
            <pc:docMk/>
            <pc:sldMk cId="1147529449" sldId="259"/>
            <ac:spMk id="11" creationId="{5EE2BC33-F8B8-4768-AE46-E7CF6E3D7C9D}"/>
          </ac:spMkLst>
        </pc:spChg>
        <pc:spChg chg="add del">
          <ac:chgData name="Marielle Nolasco" userId="070a192a-9832-45b4-9c70-7301a8d81ef3" providerId="ADAL" clId="{9F9B932D-AD9D-4F62-9D51-3D4BD770CB88}" dt="2021-10-27T03:00:31.846" v="2325" actId="26606"/>
          <ac:spMkLst>
            <pc:docMk/>
            <pc:sldMk cId="1147529449" sldId="259"/>
            <ac:spMk id="13" creationId="{905EB5AC-4150-4206-9DBE-37DD0EBFBC79}"/>
          </ac:spMkLst>
        </pc:spChg>
        <pc:spChg chg="add">
          <ac:chgData name="Marielle Nolasco" userId="070a192a-9832-45b4-9c70-7301a8d81ef3" providerId="ADAL" clId="{9F9B932D-AD9D-4F62-9D51-3D4BD770CB88}" dt="2021-10-27T03:00:31.883" v="2326" actId="26606"/>
          <ac:spMkLst>
            <pc:docMk/>
            <pc:sldMk cId="1147529449" sldId="259"/>
            <ac:spMk id="16" creationId="{35709097-1D5E-461B-A75A-2CB4E0B19297}"/>
          </ac:spMkLst>
        </pc:spChg>
        <pc:spChg chg="add">
          <ac:chgData name="Marielle Nolasco" userId="070a192a-9832-45b4-9c70-7301a8d81ef3" providerId="ADAL" clId="{9F9B932D-AD9D-4F62-9D51-3D4BD770CB88}" dt="2021-10-27T03:00:31.883" v="2326" actId="26606"/>
          <ac:spMkLst>
            <pc:docMk/>
            <pc:sldMk cId="1147529449" sldId="259"/>
            <ac:spMk id="17" creationId="{F8E7CE3D-756A-41A4-9B20-2A2FC3A1E40A}"/>
          </ac:spMkLst>
        </pc:spChg>
        <pc:picChg chg="mod">
          <ac:chgData name="Marielle Nolasco" userId="070a192a-9832-45b4-9c70-7301a8d81ef3" providerId="ADAL" clId="{9F9B932D-AD9D-4F62-9D51-3D4BD770CB88}" dt="2021-10-27T03:00:31.883" v="2326" actId="26606"/>
          <ac:picMkLst>
            <pc:docMk/>
            <pc:sldMk cId="1147529449" sldId="259"/>
            <ac:picMk id="5" creationId="{3DBF1F32-18E2-46B5-AA70-E7DEDC6EAB25}"/>
          </ac:picMkLst>
        </pc:picChg>
        <pc:picChg chg="add del mod">
          <ac:chgData name="Marielle Nolasco" userId="070a192a-9832-45b4-9c70-7301a8d81ef3" providerId="ADAL" clId="{9F9B932D-AD9D-4F62-9D51-3D4BD770CB88}" dt="2021-10-27T03:00:07.168" v="2322" actId="478"/>
          <ac:picMkLst>
            <pc:docMk/>
            <pc:sldMk cId="1147529449" sldId="259"/>
            <ac:picMk id="10" creationId="{3B233979-A61A-432C-B221-9D29ACCD2B97}"/>
          </ac:picMkLst>
        </pc:picChg>
        <pc:cxnChg chg="add">
          <ac:chgData name="Marielle Nolasco" userId="070a192a-9832-45b4-9c70-7301a8d81ef3" providerId="ADAL" clId="{9F9B932D-AD9D-4F62-9D51-3D4BD770CB88}" dt="2021-10-27T03:00:31.883" v="2326" actId="26606"/>
          <ac:cxnSpMkLst>
            <pc:docMk/>
            <pc:sldMk cId="1147529449" sldId="259"/>
            <ac:cxnSpMk id="15" creationId="{837CF948-9F12-4674-98E3-7A7FE57A1987}"/>
          </ac:cxnSpMkLst>
        </pc:cxnChg>
      </pc:sldChg>
      <pc:sldChg chg="new del">
        <pc:chgData name="Marielle Nolasco" userId="070a192a-9832-45b4-9c70-7301a8d81ef3" providerId="ADAL" clId="{9F9B932D-AD9D-4F62-9D51-3D4BD770CB88}" dt="2021-10-27T02:12:24.842" v="1" actId="2696"/>
        <pc:sldMkLst>
          <pc:docMk/>
          <pc:sldMk cId="1949686149" sldId="260"/>
        </pc:sldMkLst>
      </pc:sldChg>
      <pc:sldChg chg="addSp delSp modSp add mod setBg">
        <pc:chgData name="Marielle Nolasco" userId="070a192a-9832-45b4-9c70-7301a8d81ef3" providerId="ADAL" clId="{9F9B932D-AD9D-4F62-9D51-3D4BD770CB88}" dt="2021-10-27T03:00:00.173" v="2321" actId="113"/>
        <pc:sldMkLst>
          <pc:docMk/>
          <pc:sldMk cId="3317123047" sldId="260"/>
        </pc:sldMkLst>
        <pc:spChg chg="add del mod ord">
          <ac:chgData name="Marielle Nolasco" userId="070a192a-9832-45b4-9c70-7301a8d81ef3" providerId="ADAL" clId="{9F9B932D-AD9D-4F62-9D51-3D4BD770CB88}" dt="2021-10-27T02:59:20.702" v="2316" actId="478"/>
          <ac:spMkLst>
            <pc:docMk/>
            <pc:sldMk cId="3317123047" sldId="260"/>
            <ac:spMk id="2" creationId="{B862EA39-F57F-440C-AC52-4A98E61C0211}"/>
          </ac:spMkLst>
        </pc:spChg>
        <pc:spChg chg="mod">
          <ac:chgData name="Marielle Nolasco" userId="070a192a-9832-45b4-9c70-7301a8d81ef3" providerId="ADAL" clId="{9F9B932D-AD9D-4F62-9D51-3D4BD770CB88}" dt="2021-10-27T02:59:50.367" v="2318" actId="26606"/>
          <ac:spMkLst>
            <pc:docMk/>
            <pc:sldMk cId="3317123047" sldId="260"/>
            <ac:spMk id="4" creationId="{BA927C49-A42C-4E8B-938F-FC48AA7AF233}"/>
          </ac:spMkLst>
        </pc:spChg>
        <pc:spChg chg="mod">
          <ac:chgData name="Marielle Nolasco" userId="070a192a-9832-45b4-9c70-7301a8d81ef3" providerId="ADAL" clId="{9F9B932D-AD9D-4F62-9D51-3D4BD770CB88}" dt="2021-10-27T03:00:00.173" v="2321" actId="113"/>
          <ac:spMkLst>
            <pc:docMk/>
            <pc:sldMk cId="3317123047" sldId="260"/>
            <ac:spMk id="6" creationId="{E79C7AE0-9D29-4308-A10F-D77E423DD598}"/>
          </ac:spMkLst>
        </pc:spChg>
        <pc:spChg chg="add">
          <ac:chgData name="Marielle Nolasco" userId="070a192a-9832-45b4-9c70-7301a8d81ef3" providerId="ADAL" clId="{9F9B932D-AD9D-4F62-9D51-3D4BD770CB88}" dt="2021-10-27T02:59:50.367" v="2318" actId="26606"/>
          <ac:spMkLst>
            <pc:docMk/>
            <pc:sldMk cId="3317123047" sldId="260"/>
            <ac:spMk id="11" creationId="{1265911B-1E2F-489E-97EF-A15A9299E703}"/>
          </ac:spMkLst>
        </pc:spChg>
        <pc:spChg chg="add">
          <ac:chgData name="Marielle Nolasco" userId="070a192a-9832-45b4-9c70-7301a8d81ef3" providerId="ADAL" clId="{9F9B932D-AD9D-4F62-9D51-3D4BD770CB88}" dt="2021-10-27T02:59:50.367" v="2318" actId="26606"/>
          <ac:spMkLst>
            <pc:docMk/>
            <pc:sldMk cId="3317123047" sldId="260"/>
            <ac:spMk id="13" creationId="{2119D4F1-CE65-4D74-A168-F27C15F1B00C}"/>
          </ac:spMkLst>
        </pc:spChg>
        <pc:picChg chg="mod ord">
          <ac:chgData name="Marielle Nolasco" userId="070a192a-9832-45b4-9c70-7301a8d81ef3" providerId="ADAL" clId="{9F9B932D-AD9D-4F62-9D51-3D4BD770CB88}" dt="2021-10-27T02:59:50.367" v="2318" actId="26606"/>
          <ac:picMkLst>
            <pc:docMk/>
            <pc:sldMk cId="3317123047" sldId="260"/>
            <ac:picMk id="5" creationId="{3DBF1F32-18E2-46B5-AA70-E7DEDC6EAB25}"/>
          </ac:picMkLst>
        </pc:picChg>
      </pc:sldChg>
      <pc:sldChg chg="new del">
        <pc:chgData name="Marielle Nolasco" userId="070a192a-9832-45b4-9c70-7301a8d81ef3" providerId="ADAL" clId="{9F9B932D-AD9D-4F62-9D51-3D4BD770CB88}" dt="2021-10-27T02:17:33.357" v="641" actId="2696"/>
        <pc:sldMkLst>
          <pc:docMk/>
          <pc:sldMk cId="386070276" sldId="261"/>
        </pc:sldMkLst>
      </pc:sldChg>
      <pc:sldChg chg="addSp delSp modSp add mod ord setBg">
        <pc:chgData name="Marielle Nolasco" userId="070a192a-9832-45b4-9c70-7301a8d81ef3" providerId="ADAL" clId="{9F9B932D-AD9D-4F62-9D51-3D4BD770CB88}" dt="2021-10-27T02:59:10.392" v="2315" actId="207"/>
        <pc:sldMkLst>
          <pc:docMk/>
          <pc:sldMk cId="3765014952" sldId="262"/>
        </pc:sldMkLst>
        <pc:spChg chg="mod">
          <ac:chgData name="Marielle Nolasco" userId="070a192a-9832-45b4-9c70-7301a8d81ef3" providerId="ADAL" clId="{9F9B932D-AD9D-4F62-9D51-3D4BD770CB88}" dt="2021-10-27T02:59:10.392" v="2315" actId="207"/>
          <ac:spMkLst>
            <pc:docMk/>
            <pc:sldMk cId="3765014952" sldId="262"/>
            <ac:spMk id="4" creationId="{BA927C49-A42C-4E8B-938F-FC48AA7AF233}"/>
          </ac:spMkLst>
        </pc:spChg>
        <pc:spChg chg="mod">
          <ac:chgData name="Marielle Nolasco" userId="070a192a-9832-45b4-9c70-7301a8d81ef3" providerId="ADAL" clId="{9F9B932D-AD9D-4F62-9D51-3D4BD770CB88}" dt="2021-10-27T02:59:02.383" v="2313" actId="26606"/>
          <ac:spMkLst>
            <pc:docMk/>
            <pc:sldMk cId="3765014952" sldId="262"/>
            <ac:spMk id="6" creationId="{E79C7AE0-9D29-4308-A10F-D77E423DD598}"/>
          </ac:spMkLst>
        </pc:spChg>
        <pc:spChg chg="add">
          <ac:chgData name="Marielle Nolasco" userId="070a192a-9832-45b4-9c70-7301a8d81ef3" providerId="ADAL" clId="{9F9B932D-AD9D-4F62-9D51-3D4BD770CB88}" dt="2021-10-27T02:59:02.383" v="2313" actId="26606"/>
          <ac:spMkLst>
            <pc:docMk/>
            <pc:sldMk cId="3765014952" sldId="262"/>
            <ac:spMk id="11" creationId="{5EE2BC33-F8B8-4768-AE46-E7CF6E3D7C9D}"/>
          </ac:spMkLst>
        </pc:spChg>
        <pc:spChg chg="add">
          <ac:chgData name="Marielle Nolasco" userId="070a192a-9832-45b4-9c70-7301a8d81ef3" providerId="ADAL" clId="{9F9B932D-AD9D-4F62-9D51-3D4BD770CB88}" dt="2021-10-27T02:59:02.383" v="2313" actId="26606"/>
          <ac:spMkLst>
            <pc:docMk/>
            <pc:sldMk cId="3765014952" sldId="262"/>
            <ac:spMk id="13" creationId="{905EB5AC-4150-4206-9DBE-37DD0EBFBC79}"/>
          </ac:spMkLst>
        </pc:spChg>
        <pc:picChg chg="add del mod ord">
          <ac:chgData name="Marielle Nolasco" userId="070a192a-9832-45b4-9c70-7301a8d81ef3" providerId="ADAL" clId="{9F9B932D-AD9D-4F62-9D51-3D4BD770CB88}" dt="2021-10-27T02:58:33.641" v="2311" actId="478"/>
          <ac:picMkLst>
            <pc:docMk/>
            <pc:sldMk cId="3765014952" sldId="262"/>
            <ac:picMk id="3" creationId="{514281B8-FA42-4BBA-968E-EA5677F1E327}"/>
          </ac:picMkLst>
        </pc:picChg>
        <pc:picChg chg="mod ord">
          <ac:chgData name="Marielle Nolasco" userId="070a192a-9832-45b4-9c70-7301a8d81ef3" providerId="ADAL" clId="{9F9B932D-AD9D-4F62-9D51-3D4BD770CB88}" dt="2021-10-27T02:59:02.383" v="2313" actId="26606"/>
          <ac:picMkLst>
            <pc:docMk/>
            <pc:sldMk cId="3765014952" sldId="262"/>
            <ac:picMk id="5" creationId="{3DBF1F32-18E2-46B5-AA70-E7DEDC6EAB25}"/>
          </ac:picMkLst>
        </pc:picChg>
        <pc:picChg chg="del">
          <ac:chgData name="Marielle Nolasco" userId="070a192a-9832-45b4-9c70-7301a8d81ef3" providerId="ADAL" clId="{9F9B932D-AD9D-4F62-9D51-3D4BD770CB88}" dt="2021-10-27T02:17:38.789" v="643" actId="478"/>
          <ac:picMkLst>
            <pc:docMk/>
            <pc:sldMk cId="3765014952" sldId="262"/>
            <ac:picMk id="10" creationId="{3B233979-A61A-432C-B221-9D29ACCD2B97}"/>
          </ac:picMkLst>
        </pc:picChg>
      </pc:sldChg>
      <pc:sldChg chg="addSp delSp modSp add mod setBg">
        <pc:chgData name="Marielle Nolasco" userId="070a192a-9832-45b4-9c70-7301a8d81ef3" providerId="ADAL" clId="{9F9B932D-AD9D-4F62-9D51-3D4BD770CB88}" dt="2021-10-27T02:58:04.331" v="2310" actId="113"/>
        <pc:sldMkLst>
          <pc:docMk/>
          <pc:sldMk cId="2396321708" sldId="263"/>
        </pc:sldMkLst>
        <pc:spChg chg="mod">
          <ac:chgData name="Marielle Nolasco" userId="070a192a-9832-45b4-9c70-7301a8d81ef3" providerId="ADAL" clId="{9F9B932D-AD9D-4F62-9D51-3D4BD770CB88}" dt="2021-10-27T02:56:39.713" v="2300" actId="255"/>
          <ac:spMkLst>
            <pc:docMk/>
            <pc:sldMk cId="2396321708" sldId="263"/>
            <ac:spMk id="4" creationId="{BA927C49-A42C-4E8B-938F-FC48AA7AF233}"/>
          </ac:spMkLst>
        </pc:spChg>
        <pc:spChg chg="add del mod">
          <ac:chgData name="Marielle Nolasco" userId="070a192a-9832-45b4-9c70-7301a8d81ef3" providerId="ADAL" clId="{9F9B932D-AD9D-4F62-9D51-3D4BD770CB88}" dt="2021-10-27T02:42:13.046" v="2003" actId="26606"/>
          <ac:spMkLst>
            <pc:docMk/>
            <pc:sldMk cId="2396321708" sldId="263"/>
            <ac:spMk id="6" creationId="{E79C7AE0-9D29-4308-A10F-D77E423DD598}"/>
          </ac:spMkLst>
        </pc:spChg>
        <pc:spChg chg="add mod">
          <ac:chgData name="Marielle Nolasco" userId="070a192a-9832-45b4-9c70-7301a8d81ef3" providerId="ADAL" clId="{9F9B932D-AD9D-4F62-9D51-3D4BD770CB88}" dt="2021-10-27T02:58:04.331" v="2310" actId="113"/>
          <ac:spMkLst>
            <pc:docMk/>
            <pc:sldMk cId="2396321708" sldId="263"/>
            <ac:spMk id="7" creationId="{B40685B7-3A0D-44A0-94B8-67550D740657}"/>
          </ac:spMkLst>
        </pc:spChg>
        <pc:spChg chg="add del">
          <ac:chgData name="Marielle Nolasco" userId="070a192a-9832-45b4-9c70-7301a8d81ef3" providerId="ADAL" clId="{9F9B932D-AD9D-4F62-9D51-3D4BD770CB88}" dt="2021-10-27T02:52:04.216" v="2194" actId="26606"/>
          <ac:spMkLst>
            <pc:docMk/>
            <pc:sldMk cId="2396321708" sldId="263"/>
            <ac:spMk id="17" creationId="{1265911B-1E2F-489E-97EF-A15A9299E703}"/>
          </ac:spMkLst>
        </pc:spChg>
        <pc:spChg chg="add del">
          <ac:chgData name="Marielle Nolasco" userId="070a192a-9832-45b4-9c70-7301a8d81ef3" providerId="ADAL" clId="{9F9B932D-AD9D-4F62-9D51-3D4BD770CB88}" dt="2021-10-27T02:52:04.216" v="2194" actId="26606"/>
          <ac:spMkLst>
            <pc:docMk/>
            <pc:sldMk cId="2396321708" sldId="263"/>
            <ac:spMk id="19" creationId="{2119D4F1-CE65-4D74-A168-F27C15F1B00C}"/>
          </ac:spMkLst>
        </pc:spChg>
        <pc:spChg chg="add del">
          <ac:chgData name="Marielle Nolasco" userId="070a192a-9832-45b4-9c70-7301a8d81ef3" providerId="ADAL" clId="{9F9B932D-AD9D-4F62-9D51-3D4BD770CB88}" dt="2021-10-27T02:55:41.778" v="2288" actId="26606"/>
          <ac:spMkLst>
            <pc:docMk/>
            <pc:sldMk cId="2396321708" sldId="263"/>
            <ac:spMk id="22" creationId="{35709097-1D5E-461B-A75A-2CB4E0B19297}"/>
          </ac:spMkLst>
        </pc:spChg>
        <pc:spChg chg="add del">
          <ac:chgData name="Marielle Nolasco" userId="070a192a-9832-45b4-9c70-7301a8d81ef3" providerId="ADAL" clId="{9F9B932D-AD9D-4F62-9D51-3D4BD770CB88}" dt="2021-10-27T02:55:41.778" v="2288" actId="26606"/>
          <ac:spMkLst>
            <pc:docMk/>
            <pc:sldMk cId="2396321708" sldId="263"/>
            <ac:spMk id="23" creationId="{F8E7CE3D-756A-41A4-9B20-2A2FC3A1E40A}"/>
          </ac:spMkLst>
        </pc:spChg>
        <pc:spChg chg="add">
          <ac:chgData name="Marielle Nolasco" userId="070a192a-9832-45b4-9c70-7301a8d81ef3" providerId="ADAL" clId="{9F9B932D-AD9D-4F62-9D51-3D4BD770CB88}" dt="2021-10-27T02:55:41.778" v="2288" actId="26606"/>
          <ac:spMkLst>
            <pc:docMk/>
            <pc:sldMk cId="2396321708" sldId="263"/>
            <ac:spMk id="28" creationId="{5EE2BC33-F8B8-4768-AE46-E7CF6E3D7C9D}"/>
          </ac:spMkLst>
        </pc:spChg>
        <pc:spChg chg="add">
          <ac:chgData name="Marielle Nolasco" userId="070a192a-9832-45b4-9c70-7301a8d81ef3" providerId="ADAL" clId="{9F9B932D-AD9D-4F62-9D51-3D4BD770CB88}" dt="2021-10-27T02:55:41.778" v="2288" actId="26606"/>
          <ac:spMkLst>
            <pc:docMk/>
            <pc:sldMk cId="2396321708" sldId="263"/>
            <ac:spMk id="30" creationId="{905EB5AC-4150-4206-9DBE-37DD0EBFBC79}"/>
          </ac:spMkLst>
        </pc:spChg>
        <pc:graphicFrameChg chg="add del">
          <ac:chgData name="Marielle Nolasco" userId="070a192a-9832-45b4-9c70-7301a8d81ef3" providerId="ADAL" clId="{9F9B932D-AD9D-4F62-9D51-3D4BD770CB88}" dt="2021-10-27T02:42:06.618" v="2000" actId="26606"/>
          <ac:graphicFrameMkLst>
            <pc:docMk/>
            <pc:sldMk cId="2396321708" sldId="263"/>
            <ac:graphicFrameMk id="8" creationId="{25BCAD6F-B7C1-4030-81CB-193294C2C27F}"/>
          </ac:graphicFrameMkLst>
        </pc:graphicFrameChg>
        <pc:graphicFrameChg chg="add del">
          <ac:chgData name="Marielle Nolasco" userId="070a192a-9832-45b4-9c70-7301a8d81ef3" providerId="ADAL" clId="{9F9B932D-AD9D-4F62-9D51-3D4BD770CB88}" dt="2021-10-27T02:42:13.022" v="2002" actId="26606"/>
          <ac:graphicFrameMkLst>
            <pc:docMk/>
            <pc:sldMk cId="2396321708" sldId="263"/>
            <ac:graphicFrameMk id="10" creationId="{E5F3A0EF-7B6A-4ADA-A7B3-2C71B0A56A49}"/>
          </ac:graphicFrameMkLst>
        </pc:graphicFrameChg>
        <pc:graphicFrameChg chg="add del mod modGraphic">
          <ac:chgData name="Marielle Nolasco" userId="070a192a-9832-45b4-9c70-7301a8d81ef3" providerId="ADAL" clId="{9F9B932D-AD9D-4F62-9D51-3D4BD770CB88}" dt="2021-10-27T02:55:28.808" v="2286" actId="11529"/>
          <ac:graphicFrameMkLst>
            <pc:docMk/>
            <pc:sldMk cId="2396321708" sldId="263"/>
            <ac:graphicFrameMk id="12" creationId="{25BCAD6F-B7C1-4030-81CB-193294C2C27F}"/>
          </ac:graphicFrameMkLst>
        </pc:graphicFrameChg>
        <pc:picChg chg="add del mod ord modCrop">
          <ac:chgData name="Marielle Nolasco" userId="070a192a-9832-45b4-9c70-7301a8d81ef3" providerId="ADAL" clId="{9F9B932D-AD9D-4F62-9D51-3D4BD770CB88}" dt="2021-10-27T02:48:06.226" v="2170" actId="478"/>
          <ac:picMkLst>
            <pc:docMk/>
            <pc:sldMk cId="2396321708" sldId="263"/>
            <ac:picMk id="3" creationId="{27879063-2276-4131-85D1-1B280D6B4B73}"/>
          </ac:picMkLst>
        </pc:picChg>
        <pc:picChg chg="mod ord">
          <ac:chgData name="Marielle Nolasco" userId="070a192a-9832-45b4-9c70-7301a8d81ef3" providerId="ADAL" clId="{9F9B932D-AD9D-4F62-9D51-3D4BD770CB88}" dt="2021-10-27T02:55:41.778" v="2288" actId="26606"/>
          <ac:picMkLst>
            <pc:docMk/>
            <pc:sldMk cId="2396321708" sldId="263"/>
            <ac:picMk id="5" creationId="{3DBF1F32-18E2-46B5-AA70-E7DEDC6EAB25}"/>
          </ac:picMkLst>
        </pc:picChg>
        <pc:cxnChg chg="add del">
          <ac:chgData name="Marielle Nolasco" userId="070a192a-9832-45b4-9c70-7301a8d81ef3" providerId="ADAL" clId="{9F9B932D-AD9D-4F62-9D51-3D4BD770CB88}" dt="2021-10-27T02:55:41.778" v="2288" actId="26606"/>
          <ac:cxnSpMkLst>
            <pc:docMk/>
            <pc:sldMk cId="2396321708" sldId="263"/>
            <ac:cxnSpMk id="21" creationId="{837CF948-9F12-4674-98E3-7A7FE57A1987}"/>
          </ac:cxnSpMkLst>
        </pc:cxnChg>
      </pc:sldChg>
      <pc:sldChg chg="new del">
        <pc:chgData name="Marielle Nolasco" userId="070a192a-9832-45b4-9c70-7301a8d81ef3" providerId="ADAL" clId="{9F9B932D-AD9D-4F62-9D51-3D4BD770CB88}" dt="2021-10-27T02:31:37.204" v="1182" actId="2696"/>
        <pc:sldMkLst>
          <pc:docMk/>
          <pc:sldMk cId="4172313329" sldId="263"/>
        </pc:sldMkLst>
      </pc:sldChg>
      <pc:sldChg chg="addSp delSp modSp new mod setBg modClrScheme chgLayout">
        <pc:chgData name="Marielle Nolasco" userId="070a192a-9832-45b4-9c70-7301a8d81ef3" providerId="ADAL" clId="{9F9B932D-AD9D-4F62-9D51-3D4BD770CB88}" dt="2021-10-27T02:54:39.797" v="2280" actId="26606"/>
        <pc:sldMkLst>
          <pc:docMk/>
          <pc:sldMk cId="3228354546" sldId="264"/>
        </pc:sldMkLst>
        <pc:spChg chg="mod ord">
          <ac:chgData name="Marielle Nolasco" userId="070a192a-9832-45b4-9c70-7301a8d81ef3" providerId="ADAL" clId="{9F9B932D-AD9D-4F62-9D51-3D4BD770CB88}" dt="2021-10-27T02:54:39.797" v="2280" actId="26606"/>
          <ac:spMkLst>
            <pc:docMk/>
            <pc:sldMk cId="3228354546" sldId="264"/>
            <ac:spMk id="2" creationId="{0D40FE2F-FB6D-4089-A67A-EE197C9F093E}"/>
          </ac:spMkLst>
        </pc:spChg>
        <pc:spChg chg="del mod ord">
          <ac:chgData name="Marielle Nolasco" userId="070a192a-9832-45b4-9c70-7301a8d81ef3" providerId="ADAL" clId="{9F9B932D-AD9D-4F62-9D51-3D4BD770CB88}" dt="2021-10-27T02:53:43.394" v="2219" actId="700"/>
          <ac:spMkLst>
            <pc:docMk/>
            <pc:sldMk cId="3228354546" sldId="264"/>
            <ac:spMk id="3" creationId="{57C368DA-2717-48E4-A92F-F23EEB63195D}"/>
          </ac:spMkLst>
        </pc:spChg>
        <pc:spChg chg="add mod ord">
          <ac:chgData name="Marielle Nolasco" userId="070a192a-9832-45b4-9c70-7301a8d81ef3" providerId="ADAL" clId="{9F9B932D-AD9D-4F62-9D51-3D4BD770CB88}" dt="2021-10-27T02:54:39.797" v="2280" actId="26606"/>
          <ac:spMkLst>
            <pc:docMk/>
            <pc:sldMk cId="3228354546" sldId="264"/>
            <ac:spMk id="4" creationId="{915DA0B8-28C8-453D-942F-146997BB4007}"/>
          </ac:spMkLst>
        </pc:spChg>
        <pc:spChg chg="add">
          <ac:chgData name="Marielle Nolasco" userId="070a192a-9832-45b4-9c70-7301a8d81ef3" providerId="ADAL" clId="{9F9B932D-AD9D-4F62-9D51-3D4BD770CB88}" dt="2021-10-27T02:54:39.797" v="2280" actId="26606"/>
          <ac:spMkLst>
            <pc:docMk/>
            <pc:sldMk cId="3228354546" sldId="264"/>
            <ac:spMk id="13" creationId="{B1C3281D-A46F-4842-9340-4CBC29E1B260}"/>
          </ac:spMkLst>
        </pc:spChg>
        <pc:spChg chg="add">
          <ac:chgData name="Marielle Nolasco" userId="070a192a-9832-45b4-9c70-7301a8d81ef3" providerId="ADAL" clId="{9F9B932D-AD9D-4F62-9D51-3D4BD770CB88}" dt="2021-10-27T02:54:39.797" v="2280" actId="26606"/>
          <ac:spMkLst>
            <pc:docMk/>
            <pc:sldMk cId="3228354546" sldId="264"/>
            <ac:spMk id="15" creationId="{87B080E6-308F-4DD8-A448-707DFB83CE5E}"/>
          </ac:spMkLst>
        </pc:spChg>
        <pc:picChg chg="add mod ord">
          <ac:chgData name="Marielle Nolasco" userId="070a192a-9832-45b4-9c70-7301a8d81ef3" providerId="ADAL" clId="{9F9B932D-AD9D-4F62-9D51-3D4BD770CB88}" dt="2021-10-27T02:54:39.797" v="2280" actId="26606"/>
          <ac:picMkLst>
            <pc:docMk/>
            <pc:sldMk cId="3228354546" sldId="264"/>
            <ac:picMk id="6" creationId="{3755125B-A22F-46E3-BC1A-F4BABE8C1D68}"/>
          </ac:picMkLst>
        </pc:picChg>
        <pc:cxnChg chg="add">
          <ac:chgData name="Marielle Nolasco" userId="070a192a-9832-45b4-9c70-7301a8d81ef3" providerId="ADAL" clId="{9F9B932D-AD9D-4F62-9D51-3D4BD770CB88}" dt="2021-10-27T02:54:39.797" v="2280" actId="26606"/>
          <ac:cxnSpMkLst>
            <pc:docMk/>
            <pc:sldMk cId="3228354546" sldId="264"/>
            <ac:cxnSpMk id="11" creationId="{AEED5540-64E5-4258-ABA4-753F07B71B38}"/>
          </ac:cxnSpMkLst>
        </pc:cxnChg>
        <pc:cxnChg chg="add">
          <ac:chgData name="Marielle Nolasco" userId="070a192a-9832-45b4-9c70-7301a8d81ef3" providerId="ADAL" clId="{9F9B932D-AD9D-4F62-9D51-3D4BD770CB88}" dt="2021-10-27T02:54:39.797" v="2280" actId="26606"/>
          <ac:cxnSpMkLst>
            <pc:docMk/>
            <pc:sldMk cId="3228354546" sldId="264"/>
            <ac:cxnSpMk id="17" creationId="{313FECB8-44EE-4A45-9F7B-66ECF1C3C888}"/>
          </ac:cxnSpMkLst>
        </pc:cxnChg>
      </pc:sldChg>
      <pc:sldChg chg="addSp delSp modSp new mod setBg modClrScheme chgLayout">
        <pc:chgData name="Marielle Nolasco" userId="070a192a-9832-45b4-9c70-7301a8d81ef3" providerId="ADAL" clId="{9F9B932D-AD9D-4F62-9D51-3D4BD770CB88}" dt="2021-10-27T03:02:54.971" v="2566" actId="26606"/>
        <pc:sldMkLst>
          <pc:docMk/>
          <pc:sldMk cId="3004298929" sldId="265"/>
        </pc:sldMkLst>
        <pc:spChg chg="del mod ord">
          <ac:chgData name="Marielle Nolasco" userId="070a192a-9832-45b4-9c70-7301a8d81ef3" providerId="ADAL" clId="{9F9B932D-AD9D-4F62-9D51-3D4BD770CB88}" dt="2021-10-27T03:01:05.476" v="2328" actId="700"/>
          <ac:spMkLst>
            <pc:docMk/>
            <pc:sldMk cId="3004298929" sldId="265"/>
            <ac:spMk id="2" creationId="{3DB31243-A561-4802-A027-3DEC6BA6500E}"/>
          </ac:spMkLst>
        </pc:spChg>
        <pc:spChg chg="del mod ord">
          <ac:chgData name="Marielle Nolasco" userId="070a192a-9832-45b4-9c70-7301a8d81ef3" providerId="ADAL" clId="{9F9B932D-AD9D-4F62-9D51-3D4BD770CB88}" dt="2021-10-27T03:01:05.476" v="2328" actId="700"/>
          <ac:spMkLst>
            <pc:docMk/>
            <pc:sldMk cId="3004298929" sldId="265"/>
            <ac:spMk id="3" creationId="{C2D24B56-BA0C-49AE-9C9C-190F4F5FF752}"/>
          </ac:spMkLst>
        </pc:spChg>
        <pc:spChg chg="add mod ord">
          <ac:chgData name="Marielle Nolasco" userId="070a192a-9832-45b4-9c70-7301a8d81ef3" providerId="ADAL" clId="{9F9B932D-AD9D-4F62-9D51-3D4BD770CB88}" dt="2021-10-27T03:02:54.971" v="2566" actId="26606"/>
          <ac:spMkLst>
            <pc:docMk/>
            <pc:sldMk cId="3004298929" sldId="265"/>
            <ac:spMk id="4" creationId="{6F47B093-36E0-49B6-9644-2AD320F66B71}"/>
          </ac:spMkLst>
        </pc:spChg>
        <pc:spChg chg="add mod ord">
          <ac:chgData name="Marielle Nolasco" userId="070a192a-9832-45b4-9c70-7301a8d81ef3" providerId="ADAL" clId="{9F9B932D-AD9D-4F62-9D51-3D4BD770CB88}" dt="2021-10-27T03:02:54.971" v="2566" actId="26606"/>
          <ac:spMkLst>
            <pc:docMk/>
            <pc:sldMk cId="3004298929" sldId="265"/>
            <ac:spMk id="5" creationId="{8FB85BEB-17FD-4C59-ADFF-70EDF5439A35}"/>
          </ac:spMkLst>
        </pc:spChg>
        <pc:spChg chg="add">
          <ac:chgData name="Marielle Nolasco" userId="070a192a-9832-45b4-9c70-7301a8d81ef3" providerId="ADAL" clId="{9F9B932D-AD9D-4F62-9D51-3D4BD770CB88}" dt="2021-10-27T03:02:54.971" v="2566" actId="26606"/>
          <ac:spMkLst>
            <pc:docMk/>
            <pc:sldMk cId="3004298929" sldId="265"/>
            <ac:spMk id="12" creationId="{5EE2BC33-F8B8-4768-AE46-E7CF6E3D7C9D}"/>
          </ac:spMkLst>
        </pc:spChg>
        <pc:spChg chg="add">
          <ac:chgData name="Marielle Nolasco" userId="070a192a-9832-45b4-9c70-7301a8d81ef3" providerId="ADAL" clId="{9F9B932D-AD9D-4F62-9D51-3D4BD770CB88}" dt="2021-10-27T03:02:54.971" v="2566" actId="26606"/>
          <ac:spMkLst>
            <pc:docMk/>
            <pc:sldMk cId="3004298929" sldId="265"/>
            <ac:spMk id="14" creationId="{905EB5AC-4150-4206-9DBE-37DD0EBFBC79}"/>
          </ac:spMkLst>
        </pc:spChg>
        <pc:picChg chg="add mod ord">
          <ac:chgData name="Marielle Nolasco" userId="070a192a-9832-45b4-9c70-7301a8d81ef3" providerId="ADAL" clId="{9F9B932D-AD9D-4F62-9D51-3D4BD770CB88}" dt="2021-10-27T03:02:54.971" v="2566" actId="26606"/>
          <ac:picMkLst>
            <pc:docMk/>
            <pc:sldMk cId="3004298929" sldId="265"/>
            <ac:picMk id="7" creationId="{142BD5FC-13F3-439C-A224-6E48B5F38D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5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97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0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22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ipath.com/learningpath/debugging-in-studi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path.com/studio/v2020.10/docs/debugging-ac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path.com/studio/v2020.10/docs/test-activities#run-to-this-activity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path.com/studio/v2020.10/docs/the-locals-panel" TargetMode="External"/><Relationship Id="rId7" Type="http://schemas.openxmlformats.org/officeDocument/2006/relationships/hyperlink" Target="https://docs.uipath.com/studio/v2020.10/docs/the-call-stack-pane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ipath.com/studio/v2020.10/docs/the-immediate-panel" TargetMode="External"/><Relationship Id="rId5" Type="http://schemas.openxmlformats.org/officeDocument/2006/relationships/hyperlink" Target="https://docs.uipath.com/studio/v2020.10/docs/the-watch-panel" TargetMode="External"/><Relationship Id="rId4" Type="http://schemas.openxmlformats.org/officeDocument/2006/relationships/hyperlink" Target="https://docs.uipath.com/studio/v2020.10/docs/the-breakpoints-pane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3" b="20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68BE7-C917-4727-9385-698614BBD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Debugging</a:t>
            </a:r>
            <a:br>
              <a:rPr lang="en-US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UiPath Academy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C81D6-9B1D-4B8E-92B1-4C01E7969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en-US"/>
              <a:t>What to do before you delete everything, change your name, and run away to the Philippines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57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3" b="201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27C49-A42C-4E8B-938F-FC48AA7A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br>
              <a:rPr lang="en-US" dirty="0"/>
            </a:br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Debugging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Actions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C7AE0-9D29-4308-A10F-D77E423D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detecting and resolving errors in a project that would cause it to behave unexpectedly or crash</a:t>
            </a:r>
          </a:p>
          <a:p>
            <a:r>
              <a:rPr lang="en-US" dirty="0"/>
              <a:t>It takes a lot of patience and tenacity</a:t>
            </a:r>
          </a:p>
          <a:p>
            <a:r>
              <a:rPr lang="en-US" dirty="0"/>
              <a:t>Usually done in dev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6567871-2D82-4366-8B5F-F42E8EDCE924}"/>
              </a:ext>
            </a:extLst>
          </p:cNvPr>
          <p:cNvSpPr/>
          <p:nvPr/>
        </p:nvSpPr>
        <p:spPr>
          <a:xfrm>
            <a:off x="5353050" y="1257609"/>
            <a:ext cx="1019175" cy="990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der's web with a spider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27C49-A42C-4E8B-938F-FC48AA7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BreakPoints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C7AE0-9D29-4308-A10F-D77E423DD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During development, you can add breakpoints to certain activities in your automation</a:t>
            </a: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When you do a debug run, the program pauses its execution when it hits a breakpoint​</a:t>
            </a: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Upon hitting a breakpoint, you can: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rgbClr val="FFFFFF"/>
                </a:solidFill>
              </a:rPr>
              <a:t>Step over to the next activity​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rgbClr val="FFFFFF"/>
                </a:solidFill>
              </a:rPr>
              <a:t>Step into a workflow that is called​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rgbClr val="FFFFFF"/>
                </a:solidFill>
              </a:rPr>
              <a:t>Step out completes the execution of activities in the current container, before pausing the debugging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Works well for nested sequences</a:t>
            </a:r>
            <a:endParaRPr lang="en-US" sz="1500" b="0">
              <a:solidFill>
                <a:srgbClr val="FFFFFF"/>
              </a:solidFill>
            </a:endParaRPr>
          </a:p>
          <a:p>
            <a:pPr lvl="1">
              <a:lnSpc>
                <a:spcPct val="12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lhouette of a dragonfly flying at night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0" r="18996" b="-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27C49-A42C-4E8B-938F-FC48AA7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Pausing in Exceptions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C7AE0-9D29-4308-A10F-D77E423DD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3825025" cy="5334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When your automation pauses due to an exception you can: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Retry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dirty="0"/>
              <a:t>Re-executes the previous activity, and throws the exception if it’s encountered again</a:t>
            </a:r>
            <a:endParaRPr lang="en-US" b="0" dirty="0"/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Ignore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b="0" dirty="0"/>
              <a:t>Used to ignore an encountered exception and continue the execution from the next activity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Restart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dirty="0"/>
              <a:t>Restarts debugging activity from the first activity of the project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b="0" dirty="0"/>
              <a:t>When the restart option is clicked after using the run from this activity action, the debugging is restarted from the previously indicated activity</a:t>
            </a:r>
          </a:p>
        </p:txBody>
      </p:sp>
    </p:spTree>
    <p:extLst>
      <p:ext uri="{BB962C8B-B14F-4D97-AF65-F5344CB8AC3E}">
        <p14:creationId xmlns:p14="http://schemas.microsoft.com/office/powerpoint/2010/main" val="331712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e pollinating orange aloe flower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27C49-A42C-4E8B-938F-FC48AA7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Debugging Activities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Activities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C7AE0-9D29-4308-A10F-D77E423DD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/>
          </a:bodyPr>
          <a:lstStyle/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Run to this activity</a:t>
            </a:r>
          </a:p>
          <a:p>
            <a:pPr marL="742950" lvl="2" indent="-285750"/>
            <a:r>
              <a:rPr lang="en-US">
                <a:solidFill>
                  <a:srgbClr val="FFFFFF"/>
                </a:solidFill>
              </a:rPr>
              <a:t>Starts the debugging process and pauses before the selected activity is executed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Run from this activity</a:t>
            </a:r>
          </a:p>
          <a:p>
            <a:pPr marL="742950" lvl="2" indent="-285750"/>
            <a:r>
              <a:rPr lang="en-US">
                <a:solidFill>
                  <a:srgbClr val="FFFFFF"/>
                </a:solidFill>
              </a:rPr>
              <a:t>Enters the debugging in a pause state, allowing you to make changes to the values of the variables and arguments from the locals panel</a:t>
            </a:r>
          </a:p>
          <a:p>
            <a:pPr marL="742950" lvl="2" indent="-285750"/>
            <a:r>
              <a:rPr lang="en-US">
                <a:solidFill>
                  <a:srgbClr val="FFFFFF"/>
                </a:solidFill>
              </a:rPr>
              <a:t>Begins execution at selected activity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Test Activity</a:t>
            </a:r>
          </a:p>
          <a:p>
            <a:pPr marL="742950" lvl="2" indent="-285750"/>
            <a:r>
              <a:rPr lang="en-US">
                <a:solidFill>
                  <a:srgbClr val="FFFFFF"/>
                </a:solidFill>
              </a:rPr>
              <a:t>Used for running a test on the currently selected activity</a:t>
            </a:r>
          </a:p>
          <a:p>
            <a:pPr marL="742950" lvl="2" indent="-285750"/>
            <a:r>
              <a:rPr lang="en-US">
                <a:solidFill>
                  <a:srgbClr val="FFFFFF"/>
                </a:solidFill>
              </a:rPr>
              <a:t>Only executes the selected activity</a:t>
            </a:r>
          </a:p>
        </p:txBody>
      </p:sp>
    </p:spTree>
    <p:extLst>
      <p:ext uri="{BB962C8B-B14F-4D97-AF65-F5344CB8AC3E}">
        <p14:creationId xmlns:p14="http://schemas.microsoft.com/office/powerpoint/2010/main" val="376501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dybug on a white background">
            <a:extLst>
              <a:ext uri="{FF2B5EF4-FFF2-40B4-BE49-F238E27FC236}">
                <a16:creationId xmlns:a16="http://schemas.microsoft.com/office/drawing/2014/main" id="{3DBF1F32-18E2-46B5-AA70-E7DEDC6E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27C49-A42C-4E8B-938F-FC48AA7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</a:rPr>
              <a:t>Debugging Panels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Locals Panel</a:t>
            </a:r>
            <a:b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Breakpoints Panel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 Panel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Immediate Panel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Call Stack Panel</a:t>
            </a:r>
            <a:endParaRPr lang="en-US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685B7-3A0D-44A0-94B8-67550D74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 lnSpcReduction="10000"/>
          </a:bodyPr>
          <a:lstStyle/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Locals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Shows: Exceptions, Arguments, Variables, Properties of previously executed activity, properties of current activity</a:t>
            </a:r>
          </a:p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Immediate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Used for evaluating variables, arguments, or statements and inspecting data available at a certain point during debugging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Simply type the variable or argument name in the immediate window and press enter</a:t>
            </a:r>
          </a:p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Breakpoints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Displays all breakpoints in current message</a:t>
            </a:r>
          </a:p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Watch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Displays values of variables or arguments you want to monitor</a:t>
            </a:r>
          </a:p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Call Stack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Displays the next activity to be executed and its parent containers</a:t>
            </a:r>
          </a:p>
          <a:p>
            <a:pPr lvl="0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1400" b="0" dirty="0">
                <a:solidFill>
                  <a:srgbClr val="FFFFFF"/>
                </a:solidFill>
              </a:rPr>
              <a:t>Display output of log message or </a:t>
            </a:r>
            <a:r>
              <a:rPr lang="en-US" sz="1400" b="0" dirty="0" err="1">
                <a:solidFill>
                  <a:srgbClr val="FFFFFF"/>
                </a:solidFill>
              </a:rPr>
              <a:t>writeline</a:t>
            </a:r>
            <a:r>
              <a:rPr lang="en-US" sz="1400" b="0" dirty="0">
                <a:solidFill>
                  <a:srgbClr val="FFFFFF"/>
                </a:solidFill>
              </a:rPr>
              <a:t> activities</a:t>
            </a:r>
          </a:p>
        </p:txBody>
      </p:sp>
    </p:spTree>
    <p:extLst>
      <p:ext uri="{BB962C8B-B14F-4D97-AF65-F5344CB8AC3E}">
        <p14:creationId xmlns:p14="http://schemas.microsoft.com/office/powerpoint/2010/main" val="239632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ragonflies on a plant">
            <a:extLst>
              <a:ext uri="{FF2B5EF4-FFF2-40B4-BE49-F238E27FC236}">
                <a16:creationId xmlns:a16="http://schemas.microsoft.com/office/drawing/2014/main" id="{3755125B-A22F-46E3-BC1A-F4BABE8C1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7" b="258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0FE2F-FB6D-4089-A67A-EE197C9F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3999"/>
            <a:ext cx="7620000" cy="1905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DA0B8-28C8-453D-942F-146997BB4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612" y="4161329"/>
            <a:ext cx="7714388" cy="117267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Comments? Concerns? Violent Reactions?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35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ragonflies carrying object">
            <a:extLst>
              <a:ext uri="{FF2B5EF4-FFF2-40B4-BE49-F238E27FC236}">
                <a16:creationId xmlns:a16="http://schemas.microsoft.com/office/drawing/2014/main" id="{142BD5FC-13F3-439C-A224-6E48B5F38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5" b="2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47B093-36E0-49B6-9644-2AD320F66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Discussion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B85BEB-17FD-4C59-ADFF-70EDF543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debugging?</a:t>
            </a:r>
          </a:p>
          <a:p>
            <a:r>
              <a:rPr lang="en-US" dirty="0">
                <a:solidFill>
                  <a:srgbClr val="FFFFFF"/>
                </a:solidFill>
              </a:rPr>
              <a:t>What is a breakpoint?</a:t>
            </a:r>
          </a:p>
          <a:p>
            <a:r>
              <a:rPr lang="en-US" dirty="0">
                <a:solidFill>
                  <a:srgbClr val="FFFFFF"/>
                </a:solidFill>
              </a:rPr>
              <a:t>Difference between run from activity vs run to activity vs test activity?</a:t>
            </a:r>
          </a:p>
          <a:p>
            <a:r>
              <a:rPr lang="en-US" dirty="0">
                <a:solidFill>
                  <a:srgbClr val="FFFFFF"/>
                </a:solidFill>
              </a:rPr>
              <a:t>Difference between retry and restart?</a:t>
            </a:r>
          </a:p>
          <a:p>
            <a:r>
              <a:rPr lang="en-US" dirty="0">
                <a:solidFill>
                  <a:srgbClr val="FFFFFF"/>
                </a:solidFill>
              </a:rPr>
              <a:t>What are the different debugging panels?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98929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7F529ABFDE4EA1CDC2C60EEB6F4C" ma:contentTypeVersion="12" ma:contentTypeDescription="Create a new document." ma:contentTypeScope="" ma:versionID="3aa1d26d6843b085c513c4e1876fadcc">
  <xsd:schema xmlns:xsd="http://www.w3.org/2001/XMLSchema" xmlns:xs="http://www.w3.org/2001/XMLSchema" xmlns:p="http://schemas.microsoft.com/office/2006/metadata/properties" xmlns:ns3="66d9aa3d-651e-4839-b59d-0bd8c52fea92" xmlns:ns4="16f3e4eb-d7eb-4343-ad26-da3c70bf63cc" targetNamespace="http://schemas.microsoft.com/office/2006/metadata/properties" ma:root="true" ma:fieldsID="dd304e95def5a769939dec441ce2cb96" ns3:_="" ns4:_="">
    <xsd:import namespace="66d9aa3d-651e-4839-b59d-0bd8c52fea92"/>
    <xsd:import namespace="16f3e4eb-d7eb-4343-ad26-da3c70bf63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9aa3d-651e-4839-b59d-0bd8c52fe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3e4eb-d7eb-4343-ad26-da3c70bf6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6F2B82-5B0B-48E1-9874-7A7F3F8AC6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9aa3d-651e-4839-b59d-0bd8c52fea92"/>
    <ds:schemaRef ds:uri="16f3e4eb-d7eb-4343-ad26-da3c70bf6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D44888-B328-42A3-AD43-A9FBB34A0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80C527-DFFB-4049-9772-6A11F3BC6A9C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f3e4eb-d7eb-4343-ad26-da3c70bf63cc"/>
    <ds:schemaRef ds:uri="http://purl.org/dc/dcmitype/"/>
    <ds:schemaRef ds:uri="66d9aa3d-651e-4839-b59d-0bd8c52fea9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437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Trade Gothic Next Cond</vt:lpstr>
      <vt:lpstr>Trade Gothic Next Light</vt:lpstr>
      <vt:lpstr>PortalVTI</vt:lpstr>
      <vt:lpstr>Debugging UiPath Academy</vt:lpstr>
      <vt:lpstr>Debugging Debugging Actions</vt:lpstr>
      <vt:lpstr>BreakPoints</vt:lpstr>
      <vt:lpstr>Pausing in Exceptions</vt:lpstr>
      <vt:lpstr>Debugging Activities Test Activities  </vt:lpstr>
      <vt:lpstr>Debugging Panels Locals Panel Breakpoints Panel Watch Panel Immediate Panel Call Stack Panel</vt:lpstr>
      <vt:lpstr>Questions?</vt:lpstr>
      <vt:lpstr>Discussion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UiPath Academy</dc:title>
  <dc:creator>Marielle Nolasco</dc:creator>
  <cp:lastModifiedBy>Marielle Nolasco</cp:lastModifiedBy>
  <cp:revision>1</cp:revision>
  <dcterms:created xsi:type="dcterms:W3CDTF">2021-10-27T01:42:37Z</dcterms:created>
  <dcterms:modified xsi:type="dcterms:W3CDTF">2021-10-27T03:03:15Z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0x010100EA557F529ABFDE4EA1CDC2C60EEB6F4C</vt:lpwstr>
  </property>
</Properties>
</file>